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812B4-8432-4763-8F35-76D5B9FC9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1543CA-623A-408C-8AC2-FBD3FADE1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46D17C-AC5C-492D-BAF3-8344109D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D6F8B5-6D52-4718-AF3C-327325410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93985C-9B98-49FD-ADAF-15A2DE13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546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A18C3-046C-4136-97A7-DC53261C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391AA26-DB81-45DC-8C89-9CA5DB5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4FE580-023D-4CF4-837E-266E5152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119D0C-7DBA-4A37-8972-DA234CB9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9E54C4-A691-4FAE-8780-954E9E00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468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D40EC0-38AC-47D2-A37B-323F7B2DD7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91DCBC-D439-4463-957A-2947C1374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F2E53-1C66-40FB-924E-588CA91D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0CA243-334A-47D7-AE37-A31A279D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C9919D-5BC9-4941-AE16-43A0395E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076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8362E-D1A6-4015-9635-C798514C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855926-EBB9-42A7-988B-87F4A1E66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A49A7E-0A22-46A6-B6F2-DBFF26434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23FE5-74C8-491B-A6ED-DECD34D8A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B711F7-A4FA-4395-B31F-F8F5E277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041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55328-BEE3-489D-9296-6B5CE903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31FCC3-0D21-44D6-853D-5B895ED73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31C624-5EA1-4652-9FAF-F1CD41FD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BF2748-D2AB-4F0A-B604-79426380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CCA84-32C5-441C-BF6A-E9FD581D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181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69F57-157F-4179-9A41-8F479BC2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DE94CD-30ED-4CCD-B690-E36DF4E13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F4169A-358B-4A4B-B118-8046C146B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40AE4F-E8A2-416C-832E-C5604D9A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E49512-3A50-49BD-9E3D-7AFAF0DF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5C05C9-E7E8-48A8-91B1-408C85DF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012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18638-8310-4C00-AAAD-D135E23C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C7A961-99AA-4C39-9DAB-77D67F3C5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207CB2-6D62-412F-AEEB-8B8641E0A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BA5EB10-216C-4FFF-979A-1C23AAE83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51F2F1-E37E-465E-AD2B-C1D91E29E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862745-BC3A-4385-B48B-2E91EE1FA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97339F-8564-401C-B144-33D70EE3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4C1D0A-3C1A-4A4D-B13C-433609CC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894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B112B-2C37-4BAE-8DCC-CC74688F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48A468-4393-46FD-880F-E2157DE5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618D76-6400-4B6A-A7E8-AFD79128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3921AC-CC82-495C-B9DE-B16ACD4D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268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3B7FE3-54CC-4FB7-B519-A0A425BEA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07D3135-5953-4C62-9FA9-7387716F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4A763E-8351-4EC2-AE0A-33E068A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812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1E587-C8A8-42F1-B71F-0E9968FD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FDC6C4-9969-47D3-862A-A942B1E3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AD37B7-07E6-409E-840A-1F3F5629F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5C70E6-D1F5-47F0-BF50-10F0BAFE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E5B81D-9039-4932-9EC3-BCE62440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70D952-8659-4E76-A10D-0A8790F4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3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0E117-3442-4A9E-B7C3-D878959A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212D962-5E7B-40F1-824A-ED455C301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FB39EE-4761-4FC4-AA52-D4E1A9080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3817FC-793E-48B0-AC87-8DFE878F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EE5633-187D-4BDE-A1AE-D31647479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70CD5B-4696-4785-B58D-B37279B9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011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15A2426-D9E3-4288-8AD9-0B0995D0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45AF29-D188-4CC0-AF8D-50C773553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7DA858-650C-4EB4-9E24-BA1C0A176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19B8-62CE-455C-8D5F-14C54D6072EE}" type="datetimeFigureOut">
              <a:rPr lang="es-MX" smtClean="0"/>
              <a:t>21/09/2021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2B3C32-DD87-4F88-8318-93717AE6D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5BE697-0522-42FF-A44D-FF236F2FD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3E0F7-A35A-4F6A-9288-5F2DD19D6F5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078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83427-3D71-4A44-AC7D-8EF64396F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9DF128-3391-41D3-B6AC-A026ACC10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EBF037-A05A-44C2-B7D8-81E4D43C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6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D9176-4EBA-4DAB-AA9F-75E1344A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2BC622-4E4F-4408-80E5-6D7128A7E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5C7808-8DE8-4D57-A1D2-8F409FBD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0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A81B3-5BB8-4096-A077-61994DB2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7C88CE-50C7-45F7-94DE-03BB5DA6E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E95BDE-0ADF-4BD2-A20C-2E88D749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2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8E484-DC0A-447B-A02C-0397594E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EB9D0F-5903-437B-BAB1-F766640C9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04C5BD-16B1-44FE-B913-9DC32885C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8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504DF-EE83-427E-B6E6-A4B87207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AE14CD-1343-4024-A024-8A4E8945D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D02AE4-DB3E-40A2-B9BE-50DAA5AB6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05" t="29773" r="7816" b="13786"/>
          <a:stretch/>
        </p:blipFill>
        <p:spPr>
          <a:xfrm>
            <a:off x="443884" y="438304"/>
            <a:ext cx="11095418" cy="605457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54D59BE-FFBB-4660-AE39-48F777C87637}"/>
              </a:ext>
            </a:extLst>
          </p:cNvPr>
          <p:cNvSpPr/>
          <p:nvPr/>
        </p:nvSpPr>
        <p:spPr>
          <a:xfrm>
            <a:off x="5257614" y="3894763"/>
            <a:ext cx="5990394" cy="87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7550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C927D-6F15-4326-86DE-65E525F4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2C767D-7C70-477C-B7E7-6A5E23ECF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2326EF-AF60-433B-AC3B-FFB605116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8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07ACB-58D9-448F-8842-C3677BDA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C5E9AD-5529-4C5E-9644-0CCF796C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9AE4-152B-45B1-96CC-CD9118A1A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513" y="1027906"/>
            <a:ext cx="4827905" cy="553591"/>
          </a:xfrm>
        </p:spPr>
        <p:txBody>
          <a:bodyPr/>
          <a:lstStyle/>
          <a:p>
            <a:r>
              <a:rPr lang="es-419" dirty="0"/>
              <a:t>Con contraseña mal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730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AC526-BB5D-44DF-A357-BBE0F9FE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5FCECC-D977-4190-8251-323C7D1B6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DFBC2F-D06A-46A0-A125-95E18DB1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3C18F53-6704-436E-BE53-227B95E7241D}"/>
              </a:ext>
            </a:extLst>
          </p:cNvPr>
          <p:cNvSpPr/>
          <p:nvPr/>
        </p:nvSpPr>
        <p:spPr>
          <a:xfrm>
            <a:off x="7332955" y="3675355"/>
            <a:ext cx="3746378" cy="541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8290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545EE-7DF0-4506-8440-4FB8BB22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E60C1F-7E25-4289-B2D4-FEC4A5F1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6224E2-7FC7-4414-94C5-9EAC1ED3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67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C5A1C-705F-4080-8B7B-81962CCE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1DA88-D0D5-411C-AEFB-837E9A17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9B47F7-09F2-4BFD-BBBB-EC73C4F77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51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2A904-B7E7-4623-9BCB-B4C11D51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00A7BD-E36C-457D-9657-D78852CE0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F962CD-B63D-41B3-858A-86D1F4D7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9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479E8-F0EA-427D-9F50-E23A823D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5CB76D-97E4-48B9-B251-6A9A41933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55DA59-8485-4E92-B474-3605C158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2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C4BEA-11B1-49F4-A0C3-57B3E0CE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B9BAEA-9DE3-49ED-A6E3-DA5D6601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BC2081-3E31-4C8B-BF04-7CA18E82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0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53418-3E68-4EA8-AEF6-8650FE31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cookies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F8AF3-2701-4F52-8CD3-53CDAE320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/>
              <a:t>Para recordar usuario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76FD27-1C15-4423-994D-3D8C92E41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6" t="24653" r="11562" b="31250"/>
          <a:stretch/>
        </p:blipFill>
        <p:spPr>
          <a:xfrm>
            <a:off x="2486025" y="3287713"/>
            <a:ext cx="5886450" cy="302418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48EB8E0-3472-40EA-B4E5-11AE92E359DC}"/>
              </a:ext>
            </a:extLst>
          </p:cNvPr>
          <p:cNvSpPr/>
          <p:nvPr/>
        </p:nvSpPr>
        <p:spPr>
          <a:xfrm>
            <a:off x="3924300" y="5105400"/>
            <a:ext cx="4745207" cy="238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058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20915-C422-4D95-A1AE-84A3ABFA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678AAF-C3E6-40A7-8AA1-93C54C8CD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37A8B1-9CD6-46AF-AAB7-F7BFA533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433F51B-FCFA-4A79-87FE-7F821015859C}"/>
              </a:ext>
            </a:extLst>
          </p:cNvPr>
          <p:cNvSpPr/>
          <p:nvPr/>
        </p:nvSpPr>
        <p:spPr>
          <a:xfrm>
            <a:off x="7334249" y="3600450"/>
            <a:ext cx="3745083" cy="616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796FFD2-B23A-461D-90B2-91308D51D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72" t="37639" r="48047" b="51250"/>
          <a:stretch/>
        </p:blipFill>
        <p:spPr>
          <a:xfrm>
            <a:off x="114299" y="478920"/>
            <a:ext cx="3400425" cy="134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0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3B139-9298-4CDE-8E6E-C57D0C236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0292D-BAAF-4AA3-8154-2D90873D7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A42848-2DB5-40F8-9F75-184235CF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24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77A5F-9ED8-49AD-94A0-E731BF71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2D7C73-1DAC-41B8-892E-E23482AB2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3CEEDA-A61D-4E5A-B327-EED33C49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40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EEF66-0218-40BA-80E0-20D7F4EB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7FDDD-CD4D-458E-8CF8-CD0DD0DCC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17F88D-2156-4113-9E5A-3A04AD80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5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042DA-8983-4879-AD50-0B52D63F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 mantiene en otras rutas también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7CC868-DCA7-42A4-AAF4-4E624CFBD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85" t="24653" r="8593" b="18611"/>
          <a:stretch/>
        </p:blipFill>
        <p:spPr>
          <a:xfrm>
            <a:off x="1476375" y="1690687"/>
            <a:ext cx="8629650" cy="501452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F440C70-5025-47E9-A64A-1B5BD66233B8}"/>
              </a:ext>
            </a:extLst>
          </p:cNvPr>
          <p:cNvSpPr/>
          <p:nvPr/>
        </p:nvSpPr>
        <p:spPr>
          <a:xfrm>
            <a:off x="4210050" y="4495799"/>
            <a:ext cx="6496050" cy="759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813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F4554-533D-4DCF-B82F-CD1227AF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69F4A8-6839-468C-9F8A-8D15D7BC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7B1886-1ADF-403A-82B4-E4C780D8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701205E-A915-4FC9-8817-D77E24717DD7}"/>
              </a:ext>
            </a:extLst>
          </p:cNvPr>
          <p:cNvSpPr/>
          <p:nvPr/>
        </p:nvSpPr>
        <p:spPr>
          <a:xfrm>
            <a:off x="5976706" y="3537012"/>
            <a:ext cx="3859752" cy="457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303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CA2C8-338E-4E75-A33E-77AA8B11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BD80C9-0CA3-482C-850B-75FB28AC3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93FDB8-0EAA-4525-BA5D-AB4F6C2E4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709B6DD-5D2A-4DF7-AC88-DE7B4955BB13}"/>
              </a:ext>
            </a:extLst>
          </p:cNvPr>
          <p:cNvSpPr/>
          <p:nvPr/>
        </p:nvSpPr>
        <p:spPr>
          <a:xfrm>
            <a:off x="6615898" y="4001294"/>
            <a:ext cx="3859752" cy="457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0312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51F2F7-727E-49AC-9C2E-A4B692C0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A8B2D7-1F44-4A3A-A574-ED31B1D6B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5E4B27-40A8-41E4-A34F-32CF12B2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00A32F3-05A5-4354-8D02-350E8630E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32" t="24652" r="6875" b="38641"/>
          <a:stretch/>
        </p:blipFill>
        <p:spPr>
          <a:xfrm>
            <a:off x="177554" y="0"/>
            <a:ext cx="6915704" cy="241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9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4C44A-D274-4588-86A6-EC635861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691426-67CE-4673-A647-E8EBDF2DF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3CAD45-4401-4103-BFDD-3A08163E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3C86C6E-8F5C-4D8C-8B4A-58D4A023446B}"/>
              </a:ext>
            </a:extLst>
          </p:cNvPr>
          <p:cNvSpPr/>
          <p:nvPr/>
        </p:nvSpPr>
        <p:spPr>
          <a:xfrm>
            <a:off x="6340690" y="3690576"/>
            <a:ext cx="4836296" cy="87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971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2C5A3-60C1-44FD-94DD-0EF10380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Lo que sigue incluye igual </a:t>
            </a:r>
            <a:r>
              <a:rPr lang="es-419" dirty="0" err="1"/>
              <a:t>express</a:t>
            </a:r>
            <a:r>
              <a:rPr lang="es-419" dirty="0"/>
              <a:t> </a:t>
            </a:r>
            <a:r>
              <a:rPr lang="es-419" dirty="0" err="1"/>
              <a:t>validator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29A0E0-0D23-4331-8BE8-3E9606025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8197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EC093-036E-4A0A-821C-228A13A3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018AA-2E96-4991-9F62-72AA4D388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000A3E-6BCD-450F-8A84-906C1FA4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951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20</Words>
  <Application>Microsoft Office PowerPoint</Application>
  <PresentationFormat>Panorámica</PresentationFormat>
  <Paragraphs>5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Se mantiene en otras rutas también</vt:lpstr>
      <vt:lpstr>Presentación de PowerPoint</vt:lpstr>
      <vt:lpstr>Presentación de PowerPoint</vt:lpstr>
      <vt:lpstr>Presentación de PowerPoint</vt:lpstr>
      <vt:lpstr>Presentación de PowerPoint</vt:lpstr>
      <vt:lpstr>Lo que sigue incluye igual express validator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cookies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2</cp:revision>
  <dcterms:created xsi:type="dcterms:W3CDTF">2021-09-21T02:08:18Z</dcterms:created>
  <dcterms:modified xsi:type="dcterms:W3CDTF">2021-09-22T03:11:02Z</dcterms:modified>
</cp:coreProperties>
</file>